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118" autoAdjust="0"/>
  </p:normalViewPr>
  <p:slideViewPr>
    <p:cSldViewPr snapToGrid="0">
      <p:cViewPr varScale="1">
        <p:scale>
          <a:sx n="74" d="100"/>
          <a:sy n="74" d="100"/>
        </p:scale>
        <p:origin x="92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232C3-1566-1905-5051-994675DCC0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F0FEDF-E182-8766-3B7F-50D91B6E03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1567AD-530A-C10D-2F05-2B478CCB7879}"/>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EE398781-538F-87AC-AF35-EABDFF58C7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F4BF1-F0E0-2F98-74F6-4F04BFF4C133}"/>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75951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4E77-2A95-C6FA-009D-09B1CAAD00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BA638F-35AA-35AF-0753-90D415E87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BAA3B2-04DC-0040-F2D1-EC431C390D8C}"/>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07858767-9DEB-6CFB-5EE2-CB6EE07B3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A75DE-9459-7BB6-9B58-487CE10904BC}"/>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3574608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BAAB-5D2F-7CEF-9E8B-A1B929B269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B58B52-7F4C-6B34-9000-6CF90A3E98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2D13B3-EF42-AE77-2B9F-A66C07F1A9CD}"/>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ED6B6855-91B4-0BBE-F049-193E05FAE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B8EE9-0DAA-98AE-55C5-35CADA36E372}"/>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3137737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ED9D-2B2C-02CB-6ABB-139EB9585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CDE919-AF4F-03D8-9396-4DD2E6695E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E06431-25FA-5B81-E69B-F86EA3FC98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432373-8556-357B-A62A-A47028E90937}"/>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6" name="Footer Placeholder 5">
            <a:extLst>
              <a:ext uri="{FF2B5EF4-FFF2-40B4-BE49-F238E27FC236}">
                <a16:creationId xmlns:a16="http://schemas.microsoft.com/office/drawing/2014/main" id="{81B978E6-5F9C-E825-23AC-1A9BCC4EF5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E76645-C24E-42BE-BD82-9A803F741822}"/>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293055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1AECE-C288-CDE3-FCF1-209760CB92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FD92A0-4847-CF47-D923-BC313E04FC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264DCC-010D-C2B8-14E9-0344035A87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EAD8CD-7BBA-F57C-73AB-5149B66FFB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F5C0BE-011E-CAA3-5792-3E48BB31DE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D2B0F-AB69-E615-1BA8-A24A7BEF8648}"/>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8" name="Footer Placeholder 7">
            <a:extLst>
              <a:ext uri="{FF2B5EF4-FFF2-40B4-BE49-F238E27FC236}">
                <a16:creationId xmlns:a16="http://schemas.microsoft.com/office/drawing/2014/main" id="{159B1031-9DCA-5CE8-1BC9-F1EBF860F5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69F9D9-B5DA-8146-6C98-C9651817A0C7}"/>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101801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71C87-B5FD-CCE5-A6E1-87BEF0D2C9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E11CBC-9CF7-C13B-3BE2-CD4335BDC834}"/>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4" name="Footer Placeholder 3">
            <a:extLst>
              <a:ext uri="{FF2B5EF4-FFF2-40B4-BE49-F238E27FC236}">
                <a16:creationId xmlns:a16="http://schemas.microsoft.com/office/drawing/2014/main" id="{5C527E6E-B1FC-07D0-0DC9-AEFE3F369D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8ED663-8D3B-8EA1-1C72-D2EA3EE8E379}"/>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1479411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0CC8DF-BD4A-A0C8-799B-BBE3A0634E37}"/>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3" name="Footer Placeholder 2">
            <a:extLst>
              <a:ext uri="{FF2B5EF4-FFF2-40B4-BE49-F238E27FC236}">
                <a16:creationId xmlns:a16="http://schemas.microsoft.com/office/drawing/2014/main" id="{66C4BEF2-BC42-137C-EB90-83E3A76A86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084208-09C2-DB38-6261-D4FFF0CD5A1C}"/>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289823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1E874-8C91-87DE-72EB-2D40B0940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51EE0-7A27-1F92-31A1-9C61C0F798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B9B386-B07F-3340-BB04-6648E7D6E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B4688-AE17-9C1F-B7E6-4B0691F108EF}"/>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6" name="Footer Placeholder 5">
            <a:extLst>
              <a:ext uri="{FF2B5EF4-FFF2-40B4-BE49-F238E27FC236}">
                <a16:creationId xmlns:a16="http://schemas.microsoft.com/office/drawing/2014/main" id="{A2928257-F57B-5874-AE5A-E4144D2C9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FD1DC-1857-4C40-5447-0BC85FD75535}"/>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497367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07B8-F401-B5D7-3D92-06AC8144E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FBD1C2-11F0-3B48-0014-2BF3C8437D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5652B9-6106-3975-E6B5-569B6005EB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50C18-07D8-462F-511A-FEB2133CA96A}"/>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6" name="Footer Placeholder 5">
            <a:extLst>
              <a:ext uri="{FF2B5EF4-FFF2-40B4-BE49-F238E27FC236}">
                <a16:creationId xmlns:a16="http://schemas.microsoft.com/office/drawing/2014/main" id="{2850CC91-9DC3-BD43-09CF-F59ED77AEA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8B04B-0656-26C3-480C-0D0F71EDAC2B}"/>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49083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AA5C1-046C-EFEB-CE55-B21E9BC31D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068586-809E-F9DC-939E-0638A71165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47B3B4-E910-7C4E-C357-0C73BD8AD6E8}"/>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07747289-AD9A-BE1B-13BD-95FD0E99F2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C5BC2E-CB7E-25EB-E2F7-868AFE762F38}"/>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12478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007349-D12A-FAF5-FB32-1FDFC254A5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8CEDFF-6447-CFB5-E8CE-9C4769761B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2EBBAE-13B9-C6A9-E18E-DD0D8D0D4CDA}"/>
              </a:ext>
            </a:extLst>
          </p:cNvPr>
          <p:cNvSpPr>
            <a:spLocks noGrp="1"/>
          </p:cNvSpPr>
          <p:nvPr>
            <p:ph type="dt" sz="half" idx="10"/>
          </p:nvPr>
        </p:nvSpPr>
        <p:spPr/>
        <p:txBody>
          <a:body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59D9B2A2-BE39-A8E2-50B0-57A74B187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E2A13-6A84-66C2-90C2-95BA9852F5BE}"/>
              </a:ext>
            </a:extLst>
          </p:cNvPr>
          <p:cNvSpPr>
            <a:spLocks noGrp="1"/>
          </p:cNvSpPr>
          <p:nvPr>
            <p:ph type="sldNum" sz="quarter" idx="12"/>
          </p:nvPr>
        </p:nvSpPr>
        <p:spPr/>
        <p:txBody>
          <a:bodyPr/>
          <a:lstStyle/>
          <a:p>
            <a:fld id="{08FAF4EC-AAB8-4163-8C22-031180B20225}" type="slidenum">
              <a:rPr lang="en-US" smtClean="0"/>
              <a:t>‹#›</a:t>
            </a:fld>
            <a:endParaRPr lang="en-US"/>
          </a:p>
        </p:txBody>
      </p:sp>
    </p:spTree>
    <p:extLst>
      <p:ext uri="{BB962C8B-B14F-4D97-AF65-F5344CB8AC3E}">
        <p14:creationId xmlns:p14="http://schemas.microsoft.com/office/powerpoint/2010/main" val="76920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198E66DD-51B1-4BF7-9539-DEA51BFAEFD8}" type="datetime1">
              <a:rPr lang="en-US" smtClean="0"/>
              <a:t>4/5/2025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7899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204F4-028A-4A36-B306-1FBAFF258B24}" type="datetime1">
              <a:rPr lang="en-US" smtClean="0"/>
              <a:t>4/5/2025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24378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A7569E6D-812C-4C70-BB51-98F32992DB43}" type="datetime1">
              <a:rPr lang="en-US" smtClean="0"/>
              <a:t>4/5/2025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57315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F10287DF-640A-4181-8B82-4913718EF244}" type="datetime1">
              <a:rPr lang="en-US" smtClean="0"/>
              <a:t>4/5/2025</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14124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C74BE3E1-3173-4AB6-90EF-CE84B9FBD77E}" type="datetime1">
              <a:rPr lang="en-US" smtClean="0"/>
              <a:t>4/5/2025</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8155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46D357-68ED-48AA-AC18-9CC27DEA9490}" type="datetime1">
              <a:rPr lang="en-US" smtClean="0"/>
              <a:t>4/5/2025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15862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ACC8BAEE-D0AF-4323-A024-1416F995B386}" type="datetime1">
              <a:rPr lang="en-US" smtClean="0"/>
              <a:t>4/5/2025</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62737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36E0D4-CA65-4DD1-8546-2CC4E75B8B9D}" type="datetime1">
              <a:rPr lang="en-US" smtClean="0"/>
              <a:t>4/5/2025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62272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C19DEFE7-E1FA-4CA7-8A5A-F9AB210CE638}" type="datetime1">
              <a:rPr lang="en-US" smtClean="0"/>
              <a:t>4/5/2025</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925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7A6260-7573-4697-9E59-AA19A1D5C255}" type="datetime1">
              <a:rPr lang="en-US" smtClean="0"/>
              <a:t>4/5/2025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56307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AB049DE4-AD7B-432F-9E35-775F5F8CC6AD}" type="datetime1">
              <a:rPr lang="en-US" smtClean="0"/>
              <a:t>4/5/2025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4406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607846-FB01-93AF-EBC7-97C9351CC3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23B559-5E1A-B1D3-E12A-F550A5702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CF94F3-D49B-5A7D-2EA2-BDF56FE882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80767F-20C7-43A7-92CC-5A17E5B5D863}" type="datetimeFigureOut">
              <a:rPr lang="en-US" smtClean="0"/>
              <a:t>4/5/2025</a:t>
            </a:fld>
            <a:endParaRPr lang="en-US"/>
          </a:p>
        </p:txBody>
      </p:sp>
      <p:sp>
        <p:nvSpPr>
          <p:cNvPr id="5" name="Footer Placeholder 4">
            <a:extLst>
              <a:ext uri="{FF2B5EF4-FFF2-40B4-BE49-F238E27FC236}">
                <a16:creationId xmlns:a16="http://schemas.microsoft.com/office/drawing/2014/main" id="{29696CE1-58CF-9AA4-C0C1-6B261E510B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0DBE71-9B0F-1176-DB54-0941A80A77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FAF4EC-AAB8-4163-8C22-031180B20225}" type="slidenum">
              <a:rPr lang="en-US" smtClean="0"/>
              <a:t>‹#›</a:t>
            </a:fld>
            <a:endParaRPr lang="en-US"/>
          </a:p>
        </p:txBody>
      </p:sp>
    </p:spTree>
    <p:extLst>
      <p:ext uri="{BB962C8B-B14F-4D97-AF65-F5344CB8AC3E}">
        <p14:creationId xmlns:p14="http://schemas.microsoft.com/office/powerpoint/2010/main" val="38047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FD1E3FCC-785C-4EC4-B782-9133218B75DD}" type="datetime1">
              <a:rPr lang="en-US" smtClean="0"/>
              <a:t>4/5/2025</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122405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BBD5B30-C741-4E67-AFD8-17917090A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down with his hands clasped together&#10;&#10;Description automatically generated">
            <a:extLst>
              <a:ext uri="{FF2B5EF4-FFF2-40B4-BE49-F238E27FC236}">
                <a16:creationId xmlns:a16="http://schemas.microsoft.com/office/drawing/2014/main" id="{F6486DB6-1714-3E56-45DD-6567C180AA3F}"/>
              </a:ext>
            </a:extLst>
          </p:cNvPr>
          <p:cNvPicPr>
            <a:picLocks noChangeAspect="1"/>
          </p:cNvPicPr>
          <p:nvPr/>
        </p:nvPicPr>
        <p:blipFill>
          <a:blip r:embed="rId2"/>
          <a:srcRect l="20225" r="11918"/>
          <a:stretch/>
        </p:blipFill>
        <p:spPr>
          <a:xfrm>
            <a:off x="7817583" y="10"/>
            <a:ext cx="4374417" cy="68579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pic>
        <p:nvPicPr>
          <p:cNvPr id="9" name="Picture 8" descr="A person cutting vegetables on a cutting board&#10;&#10;Description automatically generated">
            <a:extLst>
              <a:ext uri="{FF2B5EF4-FFF2-40B4-BE49-F238E27FC236}">
                <a16:creationId xmlns:a16="http://schemas.microsoft.com/office/drawing/2014/main" id="{14689BC7-7D93-F566-2A2A-EA929183E468}"/>
              </a:ext>
            </a:extLst>
          </p:cNvPr>
          <p:cNvPicPr>
            <a:picLocks noChangeAspect="1"/>
          </p:cNvPicPr>
          <p:nvPr/>
        </p:nvPicPr>
        <p:blipFill>
          <a:blip r:embed="rId3"/>
          <a:srcRect t="7632" r="-1" b="-1"/>
          <a:stretch/>
        </p:blipFill>
        <p:spPr>
          <a:xfrm>
            <a:off x="35723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Picture 6" descr="A plate of food with gravy and vegetables&#10;&#10;Description automatically generated">
            <a:extLst>
              <a:ext uri="{FF2B5EF4-FFF2-40B4-BE49-F238E27FC236}">
                <a16:creationId xmlns:a16="http://schemas.microsoft.com/office/drawing/2014/main" id="{6900ADA9-1B08-22B2-908E-8ACB38CE796A}"/>
              </a:ext>
            </a:extLst>
          </p:cNvPr>
          <p:cNvPicPr>
            <a:picLocks noChangeAspect="1"/>
          </p:cNvPicPr>
          <p:nvPr/>
        </p:nvPicPr>
        <p:blipFill>
          <a:blip r:embed="rId4"/>
          <a:srcRect l="11334" r="8763" b="1"/>
          <a:stretch/>
        </p:blipFill>
        <p:spPr>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7" name="Freeform: Shape 16">
            <a:extLst>
              <a:ext uri="{FF2B5EF4-FFF2-40B4-BE49-F238E27FC236}">
                <a16:creationId xmlns:a16="http://schemas.microsoft.com/office/drawing/2014/main" id="{189BBEAA-BB93-4878-8C95-3C8AADE2E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D529C0C6-AAEB-4982-A9E6-BC6A8B2AE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12BB14-699A-3472-4877-21B077A43DDF}"/>
              </a:ext>
            </a:extLst>
          </p:cNvPr>
          <p:cNvSpPr>
            <a:spLocks noGrp="1"/>
          </p:cNvSpPr>
          <p:nvPr>
            <p:ph type="ctrTitle"/>
          </p:nvPr>
        </p:nvSpPr>
        <p:spPr>
          <a:xfrm>
            <a:off x="251873" y="2511955"/>
            <a:ext cx="4022161" cy="1426880"/>
          </a:xfrm>
        </p:spPr>
        <p:txBody>
          <a:bodyPr>
            <a:normAutofit fontScale="90000"/>
          </a:bodyPr>
          <a:lstStyle/>
          <a:p>
            <a:pPr algn="l"/>
            <a:r>
              <a:rPr lang="en-US" sz="3600" b="1" dirty="0"/>
              <a:t>June  21st, 2025</a:t>
            </a:r>
            <a:br>
              <a:rPr lang="en-US" sz="3600" b="1" dirty="0"/>
            </a:br>
            <a:br>
              <a:rPr lang="en-US" sz="3600" b="1" dirty="0"/>
            </a:br>
            <a:r>
              <a:rPr lang="en-US" sz="3600" b="1" dirty="0"/>
              <a:t>12:00 – 2:00 PM</a:t>
            </a:r>
            <a:endParaRPr lang="en-US" sz="4000" b="1" dirty="0"/>
          </a:p>
        </p:txBody>
      </p:sp>
      <p:sp>
        <p:nvSpPr>
          <p:cNvPr id="3" name="Subtitle 2">
            <a:extLst>
              <a:ext uri="{FF2B5EF4-FFF2-40B4-BE49-F238E27FC236}">
                <a16:creationId xmlns:a16="http://schemas.microsoft.com/office/drawing/2014/main" id="{D6DB3FE7-3207-C3DF-2A81-BC9F7E9C88CB}"/>
              </a:ext>
            </a:extLst>
          </p:cNvPr>
          <p:cNvSpPr>
            <a:spLocks noGrp="1"/>
          </p:cNvSpPr>
          <p:nvPr>
            <p:ph type="subTitle" idx="1"/>
          </p:nvPr>
        </p:nvSpPr>
        <p:spPr>
          <a:xfrm>
            <a:off x="187036" y="4828448"/>
            <a:ext cx="3989384" cy="1793054"/>
          </a:xfrm>
        </p:spPr>
        <p:txBody>
          <a:bodyPr>
            <a:normAutofit/>
          </a:bodyPr>
          <a:lstStyle/>
          <a:p>
            <a:pPr algn="l"/>
            <a:r>
              <a:rPr lang="en-US" sz="2000" b="1" dirty="0"/>
              <a:t>City Gates Mission/Shelter</a:t>
            </a:r>
          </a:p>
          <a:p>
            <a:pPr algn="l"/>
            <a:r>
              <a:rPr lang="en-US" sz="2000" b="1" dirty="0"/>
              <a:t>17 N 7</a:t>
            </a:r>
            <a:r>
              <a:rPr lang="en-US" sz="2000" b="1" baseline="30000" dirty="0"/>
              <a:t>th</a:t>
            </a:r>
            <a:r>
              <a:rPr lang="en-US" sz="2000" b="1" dirty="0"/>
              <a:t> Avenue</a:t>
            </a:r>
          </a:p>
          <a:p>
            <a:pPr algn="l"/>
            <a:r>
              <a:rPr lang="en-US" sz="2000" b="1" dirty="0"/>
              <a:t>Coatesville, PA 19320</a:t>
            </a:r>
          </a:p>
        </p:txBody>
      </p:sp>
      <p:sp>
        <p:nvSpPr>
          <p:cNvPr id="21" name="Rectangle 20">
            <a:extLst>
              <a:ext uri="{FF2B5EF4-FFF2-40B4-BE49-F238E27FC236}">
                <a16:creationId xmlns:a16="http://schemas.microsoft.com/office/drawing/2014/main" id="{80D36F24-5EC0-4A09-9836-6580E1D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7C0B334E-66E0-442A-8306-19629EC2D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8AD51418-4649-B397-6A34-94EAF1301AD3}"/>
              </a:ext>
            </a:extLst>
          </p:cNvPr>
          <p:cNvSpPr txBox="1">
            <a:spLocks/>
          </p:cNvSpPr>
          <p:nvPr/>
        </p:nvSpPr>
        <p:spPr>
          <a:xfrm>
            <a:off x="251873" y="768511"/>
            <a:ext cx="3727845" cy="160061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600" b="1" dirty="0"/>
              <a:t>TWCC Coatesville   </a:t>
            </a:r>
          </a:p>
          <a:p>
            <a:pPr algn="l"/>
            <a:r>
              <a:rPr lang="en-US" sz="3600" b="1" dirty="0"/>
              <a:t> 2025 Feeding</a:t>
            </a:r>
          </a:p>
        </p:txBody>
      </p:sp>
    </p:spTree>
    <p:extLst>
      <p:ext uri="{BB962C8B-B14F-4D97-AF65-F5344CB8AC3E}">
        <p14:creationId xmlns:p14="http://schemas.microsoft.com/office/powerpoint/2010/main" val="306378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useBgFill="1">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Content Placeholder 2">
            <a:extLst>
              <a:ext uri="{FF2B5EF4-FFF2-40B4-BE49-F238E27FC236}">
                <a16:creationId xmlns:a16="http://schemas.microsoft.com/office/drawing/2014/main" id="{48D2DA24-C5D0-44B5-9011-43E7FEA59CC9}"/>
              </a:ext>
            </a:extLst>
          </p:cNvPr>
          <p:cNvSpPr>
            <a:spLocks noGrp="1"/>
          </p:cNvSpPr>
          <p:nvPr>
            <p:ph idx="1"/>
          </p:nvPr>
        </p:nvSpPr>
        <p:spPr>
          <a:xfrm>
            <a:off x="5194784" y="741985"/>
            <a:ext cx="3409059" cy="4635503"/>
          </a:xfrm>
        </p:spPr>
        <p:txBody>
          <a:bodyPr>
            <a:normAutofit/>
          </a:bodyPr>
          <a:lstStyle/>
          <a:p>
            <a:r>
              <a:rPr lang="en-US" sz="2000" dirty="0">
                <a:latin typeface="glyph"/>
              </a:rPr>
              <a:t>Cases of Water</a:t>
            </a:r>
          </a:p>
          <a:p>
            <a:r>
              <a:rPr lang="en-US" sz="2000" dirty="0">
                <a:latin typeface="glyph"/>
              </a:rPr>
              <a:t>Paper Towels</a:t>
            </a:r>
          </a:p>
          <a:p>
            <a:r>
              <a:rPr lang="en-US" sz="2000" dirty="0">
                <a:latin typeface="glyph"/>
              </a:rPr>
              <a:t>Toilet Paper</a:t>
            </a:r>
          </a:p>
          <a:p>
            <a:r>
              <a:rPr lang="en-US" sz="2000" dirty="0">
                <a:latin typeface="glyph"/>
              </a:rPr>
              <a:t>Men Clothes  &amp;  Sneakers (Various size-new or slightly used)</a:t>
            </a:r>
          </a:p>
          <a:p>
            <a:r>
              <a:rPr lang="en-US" sz="2000" dirty="0">
                <a:latin typeface="glyph"/>
              </a:rPr>
              <a:t>Men Socks</a:t>
            </a:r>
          </a:p>
          <a:p>
            <a:r>
              <a:rPr lang="en-US" sz="2000" dirty="0">
                <a:latin typeface="glyph"/>
              </a:rPr>
              <a:t>Toothpaste / Toothbrushes</a:t>
            </a:r>
          </a:p>
          <a:p>
            <a:endParaRPr lang="en-US" dirty="0"/>
          </a:p>
        </p:txBody>
      </p:sp>
      <p:sp>
        <p:nvSpPr>
          <p:cNvPr id="5" name="Title 4">
            <a:extLst>
              <a:ext uri="{FF2B5EF4-FFF2-40B4-BE49-F238E27FC236}">
                <a16:creationId xmlns:a16="http://schemas.microsoft.com/office/drawing/2014/main" id="{C002BB28-1397-8041-8918-E371FB4DB322}"/>
              </a:ext>
            </a:extLst>
          </p:cNvPr>
          <p:cNvSpPr>
            <a:spLocks noGrp="1"/>
          </p:cNvSpPr>
          <p:nvPr>
            <p:ph type="title"/>
          </p:nvPr>
        </p:nvSpPr>
        <p:spPr>
          <a:xfrm>
            <a:off x="446582" y="2200779"/>
            <a:ext cx="3498979" cy="2456442"/>
          </a:xfrm>
        </p:spPr>
        <p:txBody>
          <a:bodyPr>
            <a:normAutofit/>
          </a:bodyPr>
          <a:lstStyle/>
          <a:p>
            <a:r>
              <a:rPr lang="en-US" sz="6000" b="1" dirty="0"/>
              <a:t>Donations Needed</a:t>
            </a:r>
          </a:p>
        </p:txBody>
      </p:sp>
      <p:sp>
        <p:nvSpPr>
          <p:cNvPr id="6" name="Content Placeholder 2">
            <a:extLst>
              <a:ext uri="{FF2B5EF4-FFF2-40B4-BE49-F238E27FC236}">
                <a16:creationId xmlns:a16="http://schemas.microsoft.com/office/drawing/2014/main" id="{D8931E95-DBF4-5460-30AA-61A3C31F11A3}"/>
              </a:ext>
            </a:extLst>
          </p:cNvPr>
          <p:cNvSpPr txBox="1">
            <a:spLocks/>
          </p:cNvSpPr>
          <p:nvPr/>
        </p:nvSpPr>
        <p:spPr>
          <a:xfrm>
            <a:off x="9051251" y="1111248"/>
            <a:ext cx="2648125" cy="4089298"/>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Men Deodorant</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Large Trash Bags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Napkins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Juices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Sodas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Snacks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endParaRPr kumimoji="0" lang="en-US" sz="2000" b="0" i="0" u="none" strike="noStrike" kern="1200" cap="none" spc="0" normalizeH="0" baseline="0" noProof="0" dirty="0">
              <a:ln>
                <a:noFill/>
              </a:ln>
              <a:solidFill>
                <a:prstClr val="white"/>
              </a:solidFill>
              <a:effectLst/>
              <a:uLnTx/>
              <a:uFillTx/>
              <a:latin typeface="glyph"/>
              <a:ea typeface="+mn-ea"/>
              <a:cs typeface="+mn-cs"/>
            </a:endParaRP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7" name="Content Placeholder 2">
            <a:extLst>
              <a:ext uri="{FF2B5EF4-FFF2-40B4-BE49-F238E27FC236}">
                <a16:creationId xmlns:a16="http://schemas.microsoft.com/office/drawing/2014/main" id="{E395BE65-D178-8843-BCDD-CC55C05FB610}"/>
              </a:ext>
            </a:extLst>
          </p:cNvPr>
          <p:cNvSpPr txBox="1">
            <a:spLocks/>
          </p:cNvSpPr>
          <p:nvPr/>
        </p:nvSpPr>
        <p:spPr>
          <a:xfrm>
            <a:off x="4391895" y="4950780"/>
            <a:ext cx="7099247" cy="1703404"/>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glyph"/>
                <a:ea typeface="+mn-ea"/>
                <a:cs typeface="+mn-cs"/>
              </a:rPr>
              <a:t>We have 25 residents at the shelter who are in need of various items. Any donations you can provide would be greatly appreciated and we need enough food to feed around 50 - 60 individuals.</a:t>
            </a:r>
          </a:p>
          <a:p>
            <a:pPr marL="228600" marR="0" lvl="0" indent="-228600" algn="l" defTabSz="914400" rtl="0" eaLnBrk="1" fontAlgn="auto" latinLnBrk="0" hangingPunct="1">
              <a:lnSpc>
                <a:spcPct val="120000"/>
              </a:lnSpc>
              <a:spcBef>
                <a:spcPts val="1000"/>
              </a:spcBef>
              <a:spcAft>
                <a:spcPts val="0"/>
              </a:spcAft>
              <a:buClr>
                <a:srgbClr val="F81B02"/>
              </a:buClr>
              <a:buSzPct val="110000"/>
              <a:buFont typeface="Wingdings" panose="05000000000000000000" pitchFamily="2" charset="2"/>
              <a:buChar char="§"/>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25479697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1046</TotalTime>
  <Words>99</Words>
  <Application>Microsoft Office PowerPoint</Application>
  <PresentationFormat>Widescreen</PresentationFormat>
  <Paragraphs>21</Paragraphs>
  <Slides>2</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vt:i4>
      </vt:variant>
    </vt:vector>
  </HeadingPairs>
  <TitlesOfParts>
    <vt:vector size="12" baseType="lpstr">
      <vt:lpstr>Aptos</vt:lpstr>
      <vt:lpstr>Aptos Display</vt:lpstr>
      <vt:lpstr>Arial</vt:lpstr>
      <vt:lpstr>Calibri</vt:lpstr>
      <vt:lpstr>Calibri Light</vt:lpstr>
      <vt:lpstr>glyph</vt:lpstr>
      <vt:lpstr>Rockwell</vt:lpstr>
      <vt:lpstr>Wingdings</vt:lpstr>
      <vt:lpstr>Office Theme</vt:lpstr>
      <vt:lpstr>Atlas</vt:lpstr>
      <vt:lpstr>June  21st, 2025  12:00 – 2:00 PM</vt:lpstr>
      <vt:lpstr>Donations Needed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Rosalind King</dc:creator>
  <cp:lastModifiedBy>Rosalind King</cp:lastModifiedBy>
  <cp:revision>6</cp:revision>
  <dcterms:created xsi:type="dcterms:W3CDTF">2024-12-19T00:42:07Z</dcterms:created>
  <dcterms:modified xsi:type="dcterms:W3CDTF">2025-04-05T17:47:53Z</dcterms:modified>
</cp:coreProperties>
</file>